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8" d="100"/>
          <a:sy n="28" d="100"/>
        </p:scale>
        <p:origin x="-63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B181F26-5F1C-45C8-803E-48EE884CBF48}" type="datetimeFigureOut">
              <a:rPr lang="en-US" smtClean="0"/>
              <a:pPr/>
              <a:t>7/19/2012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985A8BF-C054-44AD-8E6C-A6FE7CE283C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81F26-5F1C-45C8-803E-48EE884CBF48}" type="datetimeFigureOut">
              <a:rPr lang="en-US" smtClean="0"/>
              <a:pPr/>
              <a:t>7/19/2012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5A8BF-C054-44AD-8E6C-A6FE7CE283C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B181F26-5F1C-45C8-803E-48EE884CBF48}" type="datetimeFigureOut">
              <a:rPr lang="en-US" smtClean="0"/>
              <a:pPr/>
              <a:t>7/19/2012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985A8BF-C054-44AD-8E6C-A6FE7CE283C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81F26-5F1C-45C8-803E-48EE884CBF48}" type="datetimeFigureOut">
              <a:rPr lang="en-US" smtClean="0"/>
              <a:pPr/>
              <a:t>7/19/2012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985A8BF-C054-44AD-8E6C-A6FE7CE283CA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81F26-5F1C-45C8-803E-48EE884CBF48}" type="datetimeFigureOut">
              <a:rPr lang="en-US" smtClean="0"/>
              <a:pPr/>
              <a:t>7/19/2012</a:t>
            </a:fld>
            <a:endParaRPr lang="en-C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985A8BF-C054-44AD-8E6C-A6FE7CE283CA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B181F26-5F1C-45C8-803E-48EE884CBF48}" type="datetimeFigureOut">
              <a:rPr lang="en-US" smtClean="0"/>
              <a:pPr/>
              <a:t>7/19/2012</a:t>
            </a:fld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985A8BF-C054-44AD-8E6C-A6FE7CE283CA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B181F26-5F1C-45C8-803E-48EE884CBF48}" type="datetimeFigureOut">
              <a:rPr lang="en-US" smtClean="0"/>
              <a:pPr/>
              <a:t>7/19/2012</a:t>
            </a:fld>
            <a:endParaRPr lang="en-C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985A8BF-C054-44AD-8E6C-A6FE7CE283CA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C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81F26-5F1C-45C8-803E-48EE884CBF48}" type="datetimeFigureOut">
              <a:rPr lang="en-US" smtClean="0"/>
              <a:pPr/>
              <a:t>7/19/2012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985A8BF-C054-44AD-8E6C-A6FE7CE283C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81F26-5F1C-45C8-803E-48EE884CBF48}" type="datetimeFigureOut">
              <a:rPr lang="en-US" smtClean="0"/>
              <a:pPr/>
              <a:t>7/19/2012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985A8BF-C054-44AD-8E6C-A6FE7CE283C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81F26-5F1C-45C8-803E-48EE884CBF48}" type="datetimeFigureOut">
              <a:rPr lang="en-US" smtClean="0"/>
              <a:pPr/>
              <a:t>7/19/2012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985A8BF-C054-44AD-8E6C-A6FE7CE283CA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B181F26-5F1C-45C8-803E-48EE884CBF48}" type="datetimeFigureOut">
              <a:rPr lang="en-US" smtClean="0"/>
              <a:pPr/>
              <a:t>7/19/2012</a:t>
            </a:fld>
            <a:endParaRPr lang="en-C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985A8BF-C054-44AD-8E6C-A6FE7CE283CA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B181F26-5F1C-45C8-803E-48EE884CBF48}" type="datetimeFigureOut">
              <a:rPr lang="en-US" smtClean="0"/>
              <a:pPr/>
              <a:t>7/19/2012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985A8BF-C054-44AD-8E6C-A6FE7CE283CA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lessonplans.btskinner.com/dtp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usanmarshall.wikispaces.com/file/view/Peter+Pan+Cover.docx" TargetMode="External"/><Relationship Id="rId2" Type="http://schemas.openxmlformats.org/officeDocument/2006/relationships/hyperlink" Target="http://kidsaregreat.wikispaces.com/file/view/child-created+brochure.pp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elandt.wikispaces.com/file/view/family+history+travel+brochure.ppt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aelandt.wikispace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Desktop Publishing in Language Arts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Groups 1 &amp; 2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NETS Standards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NETS FOR TEACHERS	</a:t>
            </a:r>
            <a:endParaRPr lang="en-C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NETS FOR STUDENTS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Standard 1 - Facilitate and Inspire Student Learning and Creativity</a:t>
            </a:r>
          </a:p>
          <a:p>
            <a:endParaRPr lang="en-US" dirty="0" smtClean="0"/>
          </a:p>
          <a:p>
            <a:r>
              <a:rPr lang="en-US" dirty="0" smtClean="0"/>
              <a:t>Standard 2- Design and Develop Digital Age Learning Experiences and Assessments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Standard 3 – Model Digital Age Work and Learning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Standard 2- Communication and Collaboration</a:t>
            </a:r>
          </a:p>
          <a:p>
            <a:endParaRPr lang="en-US" dirty="0" smtClean="0"/>
          </a:p>
          <a:p>
            <a:r>
              <a:rPr lang="en-US" dirty="0" smtClean="0"/>
              <a:t>Standard 3 - Research and Information Fluency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Standard 4 – Critical Thinking, Problem Solving and Decision Making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Lesson Ideas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 will create a logo, flyer, guide and ticket (Water Theme Park)</a:t>
            </a:r>
          </a:p>
          <a:p>
            <a:pPr>
              <a:buNone/>
            </a:pPr>
            <a:r>
              <a:rPr lang="en-CA" dirty="0" smtClean="0">
                <a:hlinkClick r:id="rId2"/>
              </a:rPr>
              <a:t>Water Park</a:t>
            </a:r>
            <a:endParaRPr lang="en-CA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Students will create a advertisement brochure ( Rent a Ghost)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Rent a Ghost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Sample of Lessons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Students will create a brochure about their 5 Senses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5 Senses Brochure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Drama Production – Middle School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Peter Pan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Family History Travel Brochure</a:t>
            </a:r>
          </a:p>
          <a:p>
            <a:pPr>
              <a:buNone/>
            </a:pPr>
            <a:r>
              <a:rPr lang="en-US" dirty="0" smtClean="0">
                <a:hlinkClick r:id="rId4"/>
              </a:rPr>
              <a:t>Travel Brochure</a:t>
            </a:r>
            <a:endParaRPr lang="en-US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How is Desktop Publishing used in the Classroom?</a:t>
            </a:r>
            <a:endParaRPr lang="en-CA" sz="3200" b="1" dirty="0">
              <a:solidFill>
                <a:schemeClr val="tx1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-6534781"/>
            <a:ext cx="8335680" cy="13526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5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1500" b="1" i="1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5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1500" b="1" i="1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5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1500" b="1" i="1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5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1500" b="1" i="1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5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1500" b="1" i="1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5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1500" b="1" i="1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5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1500" b="1" i="1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5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1500" b="1" i="1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5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1500" b="1" i="1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5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1500" b="1" i="1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5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1500" b="1" i="1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5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1500" b="1" i="1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5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1500" b="1" i="1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5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1500" b="1" i="1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5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CA" sz="1500" b="1" i="1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5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CA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CA" sz="1600" b="1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CA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CA" sz="1600" b="1" dirty="0">
              <a:solidFill>
                <a:srgbClr val="000000"/>
              </a:solidFill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CA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Student use: 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Write and publish their own book.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Create their own website.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"Meet our class"-Students interview each other and publish their findings.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Student newsletter/newspaper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Greeting cards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Journals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Reports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Anthologies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Brochures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Students can market and sell their creations (a lesson in marketing and capitalism).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CA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Teacher use: 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Banners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Posters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Certificates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Business cards 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Charts for the classroom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Parent newsletter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Assessments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Classroom expectations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Syllabus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en-C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Worksheets or handouts</a:t>
            </a: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http://aelandt.wikispaces.com</a:t>
            </a:r>
            <a:endParaRPr lang="en-US" dirty="0" smtClean="0"/>
          </a:p>
          <a:p>
            <a:pPr>
              <a:buNone/>
            </a:pPr>
            <a:r>
              <a:rPr lang="en-CA" dirty="0" smtClean="0"/>
              <a:t>http://lessonplans.btskinner.com/dtp.html</a:t>
            </a:r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76</TotalTime>
  <Words>221</Words>
  <Application>Microsoft Office PowerPoint</Application>
  <PresentationFormat>On-screen Show (4:3)</PresentationFormat>
  <Paragraphs>90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Desktop Publishing in Language Arts</vt:lpstr>
      <vt:lpstr>NETS Standards</vt:lpstr>
      <vt:lpstr>Lesson Ideas</vt:lpstr>
      <vt:lpstr>Sample of Lessons</vt:lpstr>
      <vt:lpstr>How is Desktop Publishing used in the Classroom?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Desktop Publishing in Language Arts</dc:title>
  <dc:creator>susan marshall</dc:creator>
  <cp:lastModifiedBy>Mike</cp:lastModifiedBy>
  <cp:revision>8</cp:revision>
  <dcterms:created xsi:type="dcterms:W3CDTF">2012-07-12T16:05:10Z</dcterms:created>
  <dcterms:modified xsi:type="dcterms:W3CDTF">2012-07-19T23:11:27Z</dcterms:modified>
</cp:coreProperties>
</file>